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7" r:id="rId3"/>
    <p:sldId id="385" r:id="rId4"/>
    <p:sldId id="386" r:id="rId5"/>
    <p:sldId id="387" r:id="rId6"/>
    <p:sldId id="388" r:id="rId7"/>
    <p:sldId id="354" r:id="rId8"/>
    <p:sldId id="355" r:id="rId9"/>
    <p:sldId id="256" r:id="rId10"/>
    <p:sldId id="392" r:id="rId11"/>
    <p:sldId id="391" r:id="rId12"/>
    <p:sldId id="393" r:id="rId13"/>
    <p:sldId id="394" r:id="rId14"/>
    <p:sldId id="389" r:id="rId15"/>
    <p:sldId id="395" r:id="rId16"/>
    <p:sldId id="50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6B00D6"/>
    <a:srgbClr val="9933FF"/>
    <a:srgbClr val="5100A2"/>
    <a:srgbClr val="663300"/>
    <a:srgbClr val="ECD7AE"/>
    <a:srgbClr val="F3E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03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35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5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37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6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1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82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7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04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1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493985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026B53-F4C0-02FC-9ABF-0C3440401D92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Pimp de school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2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inderkunst, tekening, clipart, illustratie&#10;&#10;Automatisch gegenereerde beschrijving">
            <a:extLst>
              <a:ext uri="{FF2B5EF4-FFF2-40B4-BE49-F238E27FC236}">
                <a16:creationId xmlns:a16="http://schemas.microsoft.com/office/drawing/2014/main" id="{6B6E1DF3-0954-4DB4-27BC-C3D7E1BFC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3"/>
          <a:stretch/>
        </p:blipFill>
        <p:spPr>
          <a:xfrm>
            <a:off x="535936" y="576125"/>
            <a:ext cx="8413924" cy="606459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4A4A07A-0AF9-238B-6B48-6CD8D063FE03}"/>
              </a:ext>
            </a:extLst>
          </p:cNvPr>
          <p:cNvSpPr txBox="1"/>
          <p:nvPr/>
        </p:nvSpPr>
        <p:spPr>
          <a:xfrm>
            <a:off x="194140" y="324271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139559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nd&#10;&#10;Beschrijving automatisch gegenereerd met lage betrouwbaarheid">
            <a:extLst>
              <a:ext uri="{FF2B5EF4-FFF2-40B4-BE49-F238E27FC236}">
                <a16:creationId xmlns:a16="http://schemas.microsoft.com/office/drawing/2014/main" id="{82B8A659-3B1B-9380-6BA7-AAB56A52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2" y="835182"/>
            <a:ext cx="8030424" cy="60228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8F93B2-1ED7-716C-BA8B-EC1B767DC508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13257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25AE11A-16B2-E1FF-83F3-26EF2DE043EC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5100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school moet een leuke plek zijn</a:t>
            </a:r>
          </a:p>
        </p:txBody>
      </p:sp>
      <p:pic>
        <p:nvPicPr>
          <p:cNvPr id="6" name="Afbeelding 5" descr="Afbeelding met kleding, schoeisel, jeans, persoon&#10;&#10;Automatisch gegenereerde beschrijving">
            <a:extLst>
              <a:ext uri="{FF2B5EF4-FFF2-40B4-BE49-F238E27FC236}">
                <a16:creationId xmlns:a16="http://schemas.microsoft.com/office/drawing/2014/main" id="{13DA907C-EBCC-E52B-3510-2FAABA3CA15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r="2767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6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kleding, jeans, schoeisel&#10;&#10;Automatisch gegenereerde beschrijving">
            <a:extLst>
              <a:ext uri="{FF2B5EF4-FFF2-40B4-BE49-F238E27FC236}">
                <a16:creationId xmlns:a16="http://schemas.microsoft.com/office/drawing/2014/main" id="{FD65BE13-D26D-07EC-A8E4-2E6BA8F0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4" y="715190"/>
            <a:ext cx="5162806" cy="57022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9A16CAD-D29D-C6CF-DB10-457FFF07956A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Draaiboek</a:t>
            </a:r>
          </a:p>
        </p:txBody>
      </p:sp>
    </p:spTree>
    <p:extLst>
      <p:ext uri="{BB962C8B-B14F-4D97-AF65-F5344CB8AC3E}">
        <p14:creationId xmlns:p14="http://schemas.microsoft.com/office/powerpoint/2010/main" val="423662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9C82A1B-0A75-5412-B995-080AAD625BA3}"/>
              </a:ext>
            </a:extLst>
          </p:cNvPr>
          <p:cNvSpPr txBox="1"/>
          <p:nvPr/>
        </p:nvSpPr>
        <p:spPr>
          <a:xfrm>
            <a:off x="215999" y="216000"/>
            <a:ext cx="376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 Het onderzoek</a:t>
            </a:r>
          </a:p>
        </p:txBody>
      </p:sp>
    </p:spTree>
    <p:extLst>
      <p:ext uri="{BB962C8B-B14F-4D97-AF65-F5344CB8AC3E}">
        <p14:creationId xmlns:p14="http://schemas.microsoft.com/office/powerpoint/2010/main" val="3760000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64C00F7-760D-63B6-1043-A8799F3F49BF}"/>
              </a:ext>
            </a:extLst>
          </p:cNvPr>
          <p:cNvGrpSpPr/>
          <p:nvPr/>
        </p:nvGrpSpPr>
        <p:grpSpPr>
          <a:xfrm>
            <a:off x="3384000" y="1296000"/>
            <a:ext cx="2340000" cy="2340000"/>
            <a:chOff x="3194137" y="1191446"/>
            <a:chExt cx="2520000" cy="2520000"/>
          </a:xfrm>
        </p:grpSpPr>
        <p:pic>
          <p:nvPicPr>
            <p:cNvPr id="7" name="Afbeelding 6" descr="Afbeelding met schets, stoel, meubels, ontwerp&#10;&#10;Automatisch gegenereerde beschrijving">
              <a:extLst>
                <a:ext uri="{FF2B5EF4-FFF2-40B4-BE49-F238E27FC236}">
                  <a16:creationId xmlns:a16="http://schemas.microsoft.com/office/drawing/2014/main" id="{A65F9BB2-E31D-2783-0DB8-F435172F8637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6" r="6525" b="6421"/>
            <a:stretch/>
          </p:blipFill>
          <p:spPr bwMode="auto">
            <a:xfrm>
              <a:off x="3194137" y="1191446"/>
              <a:ext cx="2520000" cy="24236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2124A25-F6AE-1E45-2183-8D70976FE265}"/>
                </a:ext>
              </a:extLst>
            </p:cNvPr>
            <p:cNvSpPr/>
            <p:nvPr/>
          </p:nvSpPr>
          <p:spPr>
            <a:xfrm>
              <a:off x="3194137" y="1191446"/>
              <a:ext cx="2520000" cy="25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6DED3F04-D654-2550-5F82-4F154D215BE9}"/>
              </a:ext>
            </a:extLst>
          </p:cNvPr>
          <p:cNvGrpSpPr/>
          <p:nvPr/>
        </p:nvGrpSpPr>
        <p:grpSpPr>
          <a:xfrm>
            <a:off x="684000" y="1296000"/>
            <a:ext cx="2340000" cy="2340000"/>
            <a:chOff x="507178" y="1007238"/>
            <a:chExt cx="2520000" cy="2520000"/>
          </a:xfrm>
        </p:grpSpPr>
        <p:pic>
          <p:nvPicPr>
            <p:cNvPr id="4" name="Afbeelding 3" descr="Afbeelding met cirkel, ontwerp, symbool, Graphics&#10;&#10;Automatisch gegenereerde beschrijving">
              <a:extLst>
                <a:ext uri="{FF2B5EF4-FFF2-40B4-BE49-F238E27FC236}">
                  <a16:creationId xmlns:a16="http://schemas.microsoft.com/office/drawing/2014/main" id="{CA3D742B-5E51-4168-8CB6-B56EAD18E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9" t="16986" r="17305" b="16347"/>
            <a:stretch/>
          </p:blipFill>
          <p:spPr>
            <a:xfrm>
              <a:off x="678422" y="1154084"/>
              <a:ext cx="2177512" cy="2226309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7C41CF9-8ABB-E254-7F82-9907701783A4}"/>
                </a:ext>
              </a:extLst>
            </p:cNvPr>
            <p:cNvSpPr/>
            <p:nvPr/>
          </p:nvSpPr>
          <p:spPr>
            <a:xfrm>
              <a:off x="507178" y="1007238"/>
              <a:ext cx="2520000" cy="25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3" name="Afbeelding 12" descr="Afbeelding met schets, diagram, ontwerp&#10;&#10;Automatisch gegenereerde beschrijving">
            <a:extLst>
              <a:ext uri="{FF2B5EF4-FFF2-40B4-BE49-F238E27FC236}">
                <a16:creationId xmlns:a16="http://schemas.microsoft.com/office/drawing/2014/main" id="{663279A6-B868-CFD2-2B04-72197ECC5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1296000"/>
            <a:ext cx="2340000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Afbeelding 14" descr="Afbeelding met schets, tekening, clipart, illustratie&#10;&#10;Automatisch gegenereerde beschrijving">
            <a:extLst>
              <a:ext uri="{FF2B5EF4-FFF2-40B4-BE49-F238E27FC236}">
                <a16:creationId xmlns:a16="http://schemas.microsoft.com/office/drawing/2014/main" id="{8092FDE8-018B-6FE2-8E52-AB96C69FD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4069895"/>
            <a:ext cx="2340000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Afbeelding 16" descr="Afbeelding met tekening, schets, Krabbeltje, kunst&#10;&#10;Automatisch gegenereerde beschrijving">
            <a:extLst>
              <a:ext uri="{FF2B5EF4-FFF2-40B4-BE49-F238E27FC236}">
                <a16:creationId xmlns:a16="http://schemas.microsoft.com/office/drawing/2014/main" id="{01A8F335-16E9-0835-CC6E-8C48D1E522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/>
          <a:stretch/>
        </p:blipFill>
        <p:spPr>
          <a:xfrm>
            <a:off x="3384000" y="4069895"/>
            <a:ext cx="2340000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Afbeelding 18" descr="Afbeelding met clipart, creativiteit&#10;&#10;Automatisch gegenereerde beschrijving">
            <a:extLst>
              <a:ext uri="{FF2B5EF4-FFF2-40B4-BE49-F238E27FC236}">
                <a16:creationId xmlns:a16="http://schemas.microsoft.com/office/drawing/2014/main" id="{FF44B5D7-4817-28AE-1665-EF98F9718A28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t="11655" r="6179" b="9038"/>
          <a:stretch/>
        </p:blipFill>
        <p:spPr>
          <a:xfrm>
            <a:off x="6084000" y="4069895"/>
            <a:ext cx="2340000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2B47ABBD-DB7E-3D97-E7A6-5EC943DE3908}"/>
              </a:ext>
            </a:extLst>
          </p:cNvPr>
          <p:cNvSpPr txBox="1"/>
          <p:nvPr/>
        </p:nvSpPr>
        <p:spPr>
          <a:xfrm>
            <a:off x="177381" y="448105"/>
            <a:ext cx="2678553" cy="523220"/>
          </a:xfrm>
          <a:prstGeom prst="rect">
            <a:avLst/>
          </a:prstGeom>
          <a:solidFill>
            <a:srgbClr val="5100A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Minpunten</a:t>
            </a:r>
          </a:p>
        </p:txBody>
      </p:sp>
    </p:spTree>
    <p:extLst>
      <p:ext uri="{BB962C8B-B14F-4D97-AF65-F5344CB8AC3E}">
        <p14:creationId xmlns:p14="http://schemas.microsoft.com/office/powerpoint/2010/main" val="24130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4C83D07-DBB3-31BD-847C-727E676876D5}"/>
              </a:ext>
            </a:extLst>
          </p:cNvPr>
          <p:cNvSpPr txBox="1"/>
          <p:nvPr/>
        </p:nvSpPr>
        <p:spPr>
          <a:xfrm>
            <a:off x="215999" y="216000"/>
            <a:ext cx="376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11A9E9C-E9E4-1AB1-BD9D-C9978C68BD28}"/>
              </a:ext>
            </a:extLst>
          </p:cNvPr>
          <p:cNvSpPr txBox="1"/>
          <p:nvPr/>
        </p:nvSpPr>
        <p:spPr>
          <a:xfrm>
            <a:off x="215999" y="216000"/>
            <a:ext cx="290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2.1 Vorige keer</a:t>
            </a:r>
          </a:p>
        </p:txBody>
      </p:sp>
    </p:spTree>
    <p:extLst>
      <p:ext uri="{BB962C8B-B14F-4D97-AF65-F5344CB8AC3E}">
        <p14:creationId xmlns:p14="http://schemas.microsoft.com/office/powerpoint/2010/main" val="81929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overdekt, tafel, persoon&#10;&#10;Automatisch gegenereerde beschrijving">
            <a:extLst>
              <a:ext uri="{FF2B5EF4-FFF2-40B4-BE49-F238E27FC236}">
                <a16:creationId xmlns:a16="http://schemas.microsoft.com/office/drawing/2014/main" id="{B5594D96-A3D5-B07B-31C2-9073ECC317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0" y="999000"/>
            <a:ext cx="7847939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65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muur, meubels, zwart-wit&#10;&#10;Automatisch gegenereerde beschrijving">
            <a:extLst>
              <a:ext uri="{FF2B5EF4-FFF2-40B4-BE49-F238E27FC236}">
                <a16:creationId xmlns:a16="http://schemas.microsoft.com/office/drawing/2014/main" id="{60266D23-DB40-9C68-EC6F-2A85AEA0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" r="1210"/>
          <a:stretch/>
        </p:blipFill>
        <p:spPr>
          <a:xfrm>
            <a:off x="647322" y="999000"/>
            <a:ext cx="7849356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758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tekst, Menselijk gezicht&#10;&#10;Automatisch gegenereerde beschrijving">
            <a:extLst>
              <a:ext uri="{FF2B5EF4-FFF2-40B4-BE49-F238E27FC236}">
                <a16:creationId xmlns:a16="http://schemas.microsoft.com/office/drawing/2014/main" id="{0D2BA8E4-BCBC-6F2B-AE75-9E63AD41DF56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  <a14:imgEffect>
                      <a14:saturation sat="0"/>
                    </a14:imgEffect>
                    <a14:imgEffect>
                      <a14:brightnessContrast bright="9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844"/>
          <a:stretch/>
        </p:blipFill>
        <p:spPr>
          <a:xfrm>
            <a:off x="648000" y="999000"/>
            <a:ext cx="7848000" cy="4860000"/>
          </a:xfrm>
          <a:prstGeom prst="rect">
            <a:avLst/>
          </a:prstGeom>
          <a:solidFill>
            <a:schemeClr val="bg1"/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401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0DBDF-346A-2DD5-230B-B7721EDE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n, persoon, kleding, heer&#10;&#10;Automatisch gegenereerde beschrijving">
            <a:extLst>
              <a:ext uri="{FF2B5EF4-FFF2-40B4-BE49-F238E27FC236}">
                <a16:creationId xmlns:a16="http://schemas.microsoft.com/office/drawing/2014/main" id="{C6C4FC80-D735-8EC6-0028-8D19C611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52236"/>
            <a:ext cx="3757948" cy="640242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28DF779-8878-1145-CF7A-F149F78D85A4}"/>
              </a:ext>
            </a:extLst>
          </p:cNvPr>
          <p:cNvSpPr txBox="1"/>
          <p:nvPr/>
        </p:nvSpPr>
        <p:spPr>
          <a:xfrm>
            <a:off x="4280935" y="303335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5B19C43C-5537-CABE-04E9-8E552B5E85A4}"/>
              </a:ext>
            </a:extLst>
          </p:cNvPr>
          <p:cNvSpPr/>
          <p:nvPr/>
        </p:nvSpPr>
        <p:spPr>
          <a:xfrm>
            <a:off x="4815956" y="2004647"/>
            <a:ext cx="3560885" cy="1477328"/>
          </a:xfrm>
          <a:prstGeom prst="wedgeRectCallout">
            <a:avLst>
              <a:gd name="adj1" fmla="val -63899"/>
              <a:gd name="adj2" fmla="val -9159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9BCB7B-9BE9-1EEF-F12B-A43FD2ED0A6F}"/>
              </a:ext>
            </a:extLst>
          </p:cNvPr>
          <p:cNvSpPr txBox="1"/>
          <p:nvPr/>
        </p:nvSpPr>
        <p:spPr>
          <a:xfrm>
            <a:off x="4883363" y="2004646"/>
            <a:ext cx="3493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Zo doen we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het hier,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</p:spTree>
    <p:extLst>
      <p:ext uri="{BB962C8B-B14F-4D97-AF65-F5344CB8AC3E}">
        <p14:creationId xmlns:p14="http://schemas.microsoft.com/office/powerpoint/2010/main" val="402380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4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68DE9AE-CB77-5C6C-D06E-EF807AE506DD}"/>
              </a:ext>
            </a:extLst>
          </p:cNvPr>
          <p:cNvSpPr txBox="1"/>
          <p:nvPr/>
        </p:nvSpPr>
        <p:spPr>
          <a:xfrm>
            <a:off x="4892888" y="360485"/>
            <a:ext cx="3959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EDFEFB1B-61FF-462E-7C19-25F21CEF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"/>
          <a:stretch/>
        </p:blipFill>
        <p:spPr>
          <a:xfrm>
            <a:off x="503482" y="998513"/>
            <a:ext cx="8137036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093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glimlach, persoon, tekenfilm&#10;&#10;Automatisch gegenereerde beschrijving">
            <a:extLst>
              <a:ext uri="{FF2B5EF4-FFF2-40B4-BE49-F238E27FC236}">
                <a16:creationId xmlns:a16="http://schemas.microsoft.com/office/drawing/2014/main" id="{50249038-D9E3-5529-A192-B8893283B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/>
          <a:stretch/>
        </p:blipFill>
        <p:spPr>
          <a:xfrm>
            <a:off x="416460" y="1625949"/>
            <a:ext cx="8546470" cy="447653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DB77569-C9E7-002F-BCCC-FBDE08603152}"/>
              </a:ext>
            </a:extLst>
          </p:cNvPr>
          <p:cNvSpPr txBox="1"/>
          <p:nvPr/>
        </p:nvSpPr>
        <p:spPr>
          <a:xfrm>
            <a:off x="194140" y="324271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6156111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1183</TotalTime>
  <Words>44</Words>
  <Application>Microsoft Office PowerPoint</Application>
  <PresentationFormat>Diavoorstelling (4:3)</PresentationFormat>
  <Paragraphs>18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17</cp:revision>
  <dcterms:created xsi:type="dcterms:W3CDTF">2024-01-08T10:15:24Z</dcterms:created>
  <dcterms:modified xsi:type="dcterms:W3CDTF">2024-03-21T20:21:22Z</dcterms:modified>
</cp:coreProperties>
</file>